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sldIdLst>
    <p:sldId id="256" r:id="rId2"/>
    <p:sldId id="257" r:id="rId3"/>
    <p:sldId id="259" r:id="rId4"/>
    <p:sldId id="264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5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2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4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24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5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84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71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8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9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7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2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8/20/2024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6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gswccic@outlook.com" TargetMode="External"/><Relationship Id="rId2" Type="http://schemas.openxmlformats.org/officeDocument/2006/relationships/hyperlink" Target="https://www.facebook.com/profile.php?id=6156053887558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ogo with colorful people in a circle&#10;&#10;Description automatically generated">
            <a:extLst>
              <a:ext uri="{FF2B5EF4-FFF2-40B4-BE49-F238E27FC236}">
                <a16:creationId xmlns:a16="http://schemas.microsoft.com/office/drawing/2014/main" id="{5432E1EE-FCB7-82C4-95D5-6243FFBFC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5" r="-1" b="2812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B6FF1-8F39-A52D-5992-80C3EF66E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557" y="1653703"/>
            <a:ext cx="3361953" cy="2470488"/>
          </a:xfrm>
        </p:spPr>
        <p:txBody>
          <a:bodyPr>
            <a:normAutofit/>
          </a:bodyPr>
          <a:lstStyle/>
          <a:p>
            <a:r>
              <a:rPr lang="en-GB" sz="3700" b="1" dirty="0">
                <a:solidFill>
                  <a:schemeClr val="tx1"/>
                </a:solidFill>
              </a:rPr>
              <a:t>Great Sutton Wellness Company CIC- </a:t>
            </a:r>
            <a:br>
              <a:rPr lang="en-GB" sz="3700" b="1" dirty="0">
                <a:solidFill>
                  <a:schemeClr val="tx1"/>
                </a:solidFill>
              </a:rPr>
            </a:br>
            <a:r>
              <a:rPr lang="en-GB" sz="3700" b="1" dirty="0">
                <a:solidFill>
                  <a:schemeClr val="tx1"/>
                </a:solidFill>
              </a:rPr>
              <a:t>Who and What!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727963-F794-7868-D568-91BCB226AC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724" y="4260714"/>
            <a:ext cx="3331786" cy="1032093"/>
          </a:xfrm>
        </p:spPr>
        <p:txBody>
          <a:bodyPr>
            <a:normAutofit/>
          </a:bodyPr>
          <a:lstStyle/>
          <a:p>
            <a:r>
              <a:rPr lang="en-GB" sz="2000">
                <a:solidFill>
                  <a:schemeClr val="tx1"/>
                </a:solidFill>
              </a:rPr>
              <a:t>James Duckers</a:t>
            </a:r>
          </a:p>
          <a:p>
            <a:r>
              <a:rPr lang="en-GB" sz="2000">
                <a:solidFill>
                  <a:schemeClr val="tx1"/>
                </a:solidFill>
              </a:rPr>
              <a:t>Managing Director</a:t>
            </a:r>
          </a:p>
        </p:txBody>
      </p:sp>
    </p:spTree>
    <p:extLst>
      <p:ext uri="{BB962C8B-B14F-4D97-AF65-F5344CB8AC3E}">
        <p14:creationId xmlns:p14="http://schemas.microsoft.com/office/powerpoint/2010/main" val="3993225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E3D9B-0842-66C9-A440-56634D41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200" y="519914"/>
            <a:ext cx="5509628" cy="319901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r"/>
            <a: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Who are we?</a:t>
            </a: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2228EA-167D-D958-3C0D-87E8EA6977F1}"/>
              </a:ext>
            </a:extLst>
          </p:cNvPr>
          <p:cNvSpPr txBox="1"/>
          <p:nvPr/>
        </p:nvSpPr>
        <p:spPr>
          <a:xfrm>
            <a:off x="1877041" y="1358284"/>
            <a:ext cx="57877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7  GP partners all from Great Sutton Medical Centre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Dr Merriman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Dr McVeigh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Dr </a:t>
            </a:r>
            <a:r>
              <a:rPr lang="en-GB" sz="2400" dirty="0" err="1"/>
              <a:t>McAlavey</a:t>
            </a: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Dr </a:t>
            </a:r>
            <a:r>
              <a:rPr lang="en-GB" sz="2400" dirty="0" err="1"/>
              <a:t>Francey</a:t>
            </a: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Dr Thorburn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Dr Crofts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Dr Fowler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 Senior Manager from Great Sutton Medical Centre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James Duckers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7F25E3-A6D7-2445-AA97-7A210B4B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629" y="1115789"/>
            <a:ext cx="3206100" cy="48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2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E3D9B-0842-66C9-A440-56634D41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395860"/>
            <a:ext cx="7031114" cy="3096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have we developed the Wellness Company?</a:t>
            </a: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A8922-A08D-48BB-C605-1A792C76F3AA}"/>
              </a:ext>
            </a:extLst>
          </p:cNvPr>
          <p:cNvSpPr txBox="1"/>
          <p:nvPr/>
        </p:nvSpPr>
        <p:spPr>
          <a:xfrm>
            <a:off x="1500333" y="2006353"/>
            <a:ext cx="55307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a group of professionals, we have identified that many of the issues we deal with in our day-to-day work as a GP practice could be reduced with the right preventative support.</a:t>
            </a:r>
          </a:p>
          <a:p>
            <a:endParaRPr lang="en-GB" dirty="0"/>
          </a:p>
          <a:p>
            <a:r>
              <a:rPr lang="en-GB" dirty="0"/>
              <a:t>Our team wants to use its clinical experience and knowledge if preventative health measures to engage the community in healthy behaviours. </a:t>
            </a:r>
          </a:p>
          <a:p>
            <a:endParaRPr lang="en-GB" dirty="0"/>
          </a:p>
          <a:p>
            <a:r>
              <a:rPr lang="en-GB" dirty="0"/>
              <a:t>We all have a passion for making a difference within the community and improving the lives that reside within it.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77FC6-6B00-4EEF-9C29-C9A2885C4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763" y="1736345"/>
            <a:ext cx="3668437" cy="366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9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E3D9B-0842-66C9-A440-56634D41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395860"/>
            <a:ext cx="7031114" cy="3096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a social enterprise?</a:t>
            </a: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A8922-A08D-48BB-C605-1A792C76F3AA}"/>
              </a:ext>
            </a:extLst>
          </p:cNvPr>
          <p:cNvSpPr txBox="1"/>
          <p:nvPr/>
        </p:nvSpPr>
        <p:spPr>
          <a:xfrm>
            <a:off x="1500333" y="2006353"/>
            <a:ext cx="55307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Great Sutton Wellness Company CIC is a not-for-profit organisation run by individual's whose aim is to give back to it’s community.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As professionals with the aim of community benefit at it’s heart we believed that the most suitable vehicle for running this organisation was one that invests its profits into it’s community.</a:t>
            </a:r>
          </a:p>
          <a:p>
            <a:endParaRPr lang="en-GB" dirty="0"/>
          </a:p>
          <a:p>
            <a:r>
              <a:rPr lang="en-GB" dirty="0"/>
              <a:t>Our team have all come from public sector roles that have always focussed on helping the community it serves.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97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E3D9B-0842-66C9-A440-56634D41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002214"/>
            <a:ext cx="7031114" cy="3096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do we plan to do?</a:t>
            </a: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A8922-A08D-48BB-C605-1A792C76F3AA}"/>
              </a:ext>
            </a:extLst>
          </p:cNvPr>
          <p:cNvSpPr txBox="1"/>
          <p:nvPr/>
        </p:nvSpPr>
        <p:spPr>
          <a:xfrm>
            <a:off x="1494317" y="1225688"/>
            <a:ext cx="553078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plan to identify the needs of our community that could be improved by health promotion.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will look to secure funding to develop these programmes utilising the clinical knowledge and experience within the team.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will engage the community and deliver key programmes to help improve health and wellbeing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will work with practice data to monitor improvements and possible changes.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will develop platforms to share information about healthy opportunities and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will work with local organisations to help them access our local communities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DFEB78-8C0D-C606-4DB4-50A1AA973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831" y="1660848"/>
            <a:ext cx="3536302" cy="353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E3D9B-0842-66C9-A440-56634D41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002214"/>
            <a:ext cx="7031114" cy="3096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areas will be our main focus?</a:t>
            </a: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A8922-A08D-48BB-C605-1A792C76F3AA}"/>
              </a:ext>
            </a:extLst>
          </p:cNvPr>
          <p:cNvSpPr txBox="1"/>
          <p:nvPr/>
        </p:nvSpPr>
        <p:spPr>
          <a:xfrm>
            <a:off x="1494317" y="1225688"/>
            <a:ext cx="553078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 we engage with the community we are expecting to understand more about the community's needs.</a:t>
            </a:r>
          </a:p>
          <a:p>
            <a:endParaRPr lang="en-GB" dirty="0"/>
          </a:p>
          <a:p>
            <a:r>
              <a:rPr lang="en-GB" dirty="0"/>
              <a:t>At present we are looking at areas of general health promotion which we know will have a large impact on the people within the local community: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Being more active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Opportunities to be more sociable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Healthy eating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Addressing emotional wellbeing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25605-CD5F-93E6-DE32-6480ACF1C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546" y="2115845"/>
            <a:ext cx="2907437" cy="29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52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E3D9B-0842-66C9-A440-56634D41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002214"/>
            <a:ext cx="7031114" cy="3096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snapshot </a:t>
            </a: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A8922-A08D-48BB-C605-1A792C76F3AA}"/>
              </a:ext>
            </a:extLst>
          </p:cNvPr>
          <p:cNvSpPr txBox="1"/>
          <p:nvPr/>
        </p:nvSpPr>
        <p:spPr>
          <a:xfrm>
            <a:off x="1494317" y="1225688"/>
            <a:ext cx="5530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Great Sutton Wellness Company CIC Provide free health programs">
            <a:hlinkClick r:id="" action="ppaction://media"/>
            <a:extLst>
              <a:ext uri="{FF2B5EF4-FFF2-40B4-BE49-F238E27FC236}">
                <a16:creationId xmlns:a16="http://schemas.microsoft.com/office/drawing/2014/main" id="{9D083A77-8D91-4CC8-D67E-8ECFE80A2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1799" y="1002214"/>
            <a:ext cx="9756233" cy="54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4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B4B5CC49-6FAE-42FA-99B6-A3FDA8C68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E3D9B-0842-66C9-A440-56634D41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4" y="1002214"/>
            <a:ext cx="7031114" cy="309624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to see what we are doing?</a:t>
            </a: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7200" spc="-1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7200" spc="-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BC9B4A-2119-4645-B4CA-7817D5FAF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8D888F-D87A-4C3C-BD82-273E4C8C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4656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9A2CD81-3BB6-4ED6-A50F-DC14F37A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577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A8922-A08D-48BB-C605-1A792C76F3AA}"/>
              </a:ext>
            </a:extLst>
          </p:cNvPr>
          <p:cNvSpPr txBox="1"/>
          <p:nvPr/>
        </p:nvSpPr>
        <p:spPr>
          <a:xfrm>
            <a:off x="1486007" y="2232972"/>
            <a:ext cx="55307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Follow us on </a:t>
            </a:r>
            <a:r>
              <a:rPr lang="en-GB" dirty="0" err="1"/>
              <a:t>facebook</a:t>
            </a:r>
            <a:r>
              <a:rPr lang="en-GB" dirty="0"/>
              <a:t>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>
                <a:hlinkClick r:id="rId2"/>
              </a:rPr>
              <a:t>https://www.facebook.com/profile.php?id=61560538875581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Email us – </a:t>
            </a:r>
            <a:r>
              <a:rPr lang="en-GB" dirty="0">
                <a:hlinkClick r:id="rId3"/>
              </a:rPr>
              <a:t>gswccic@outlook.com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25605-CD5F-93E6-DE32-6480ACF1C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546" y="2115845"/>
            <a:ext cx="2907437" cy="29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06036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220</TotalTime>
  <Words>442</Words>
  <Application>Microsoft Office PowerPoint</Application>
  <PresentationFormat>Widescreen</PresentationFormat>
  <Paragraphs>76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Corbel</vt:lpstr>
      <vt:lpstr>Wingdings 2</vt:lpstr>
      <vt:lpstr>Frame</vt:lpstr>
      <vt:lpstr>Great Sutton Wellness Company CIC-  Who and What!</vt:lpstr>
      <vt:lpstr>Who are we?   </vt:lpstr>
      <vt:lpstr>Why have we developed the Wellness Company?    </vt:lpstr>
      <vt:lpstr>Why a social enterprise?    </vt:lpstr>
      <vt:lpstr>What do we plan to do?    </vt:lpstr>
      <vt:lpstr>What areas will be our main focus?    </vt:lpstr>
      <vt:lpstr>A snapshot     </vt:lpstr>
      <vt:lpstr>How to see what we are doing?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Duckers</dc:creator>
  <cp:lastModifiedBy>James Duckers</cp:lastModifiedBy>
  <cp:revision>1</cp:revision>
  <dcterms:created xsi:type="dcterms:W3CDTF">2024-08-20T09:42:18Z</dcterms:created>
  <dcterms:modified xsi:type="dcterms:W3CDTF">2024-08-20T13:22:27Z</dcterms:modified>
</cp:coreProperties>
</file>